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sldIdLst>
    <p:sldId id="298" r:id="rId5"/>
    <p:sldId id="300" r:id="rId6"/>
    <p:sldId id="301" r:id="rId7"/>
    <p:sldId id="311" r:id="rId8"/>
    <p:sldId id="302" r:id="rId9"/>
    <p:sldId id="303" r:id="rId10"/>
    <p:sldId id="308" r:id="rId11"/>
    <p:sldId id="305" r:id="rId12"/>
    <p:sldId id="310" r:id="rId13"/>
    <p:sldId id="31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619" autoAdjust="0"/>
  </p:normalViewPr>
  <p:slideViewPr>
    <p:cSldViewPr snapToGrid="0">
      <p:cViewPr varScale="1">
        <p:scale>
          <a:sx n="113" d="100"/>
          <a:sy n="113" d="100"/>
        </p:scale>
        <p:origin x="2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991E0-16A8-4EC5-AC79-891673EA11F7}" type="datetimeFigureOut">
              <a:rPr lang="en-CA" smtClean="0"/>
              <a:t>2025-11-12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257C9-0428-466F-9834-AAA6CC24D94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1819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257C9-0428-466F-9834-AAA6CC24D94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4526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257C9-0428-466F-9834-AAA6CC24D94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017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0EB61-16AF-B496-B1A3-FCC252EB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E07B4-2D88-6646-8A2C-30071F73B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B38EE-1708-1B71-D443-F56F59752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D8EA4-E710-C041-17D6-66B233540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257C9-0428-466F-9834-AAA6CC24D946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64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5F28C-168E-2384-C358-B64DCC262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582D24-1C5F-D329-D856-E381FD348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DC0AF-C97E-F258-66E2-28BF36C35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BB46D-0C55-B5C0-6A7C-B92CC67CD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257C9-0428-466F-9834-AAA6CC24D94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6754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-UbArxQxKQ&amp;t=13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qaLDvLHIIiQ" TargetMode="External"/><Relationship Id="rId5" Type="http://schemas.openxmlformats.org/officeDocument/2006/relationships/hyperlink" Target="https://www.youtube.com/watch?v=bwu5LS3QSZA&amp;t=342s" TargetMode="External"/><Relationship Id="rId4" Type="http://schemas.openxmlformats.org/officeDocument/2006/relationships/hyperlink" Target="https://www.youtube.com/watch?v=lu_85l1fFt8&amp;t=229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Probus Investment Club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INVESTING INFORMATION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DIVIDEND Stocks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3200" dirty="0"/>
              <a:t>Changes to the Canadian economy and investment environment affecting seniors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Review Best Buy Now (BBN) Dividend Stocks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 Source: Motley Fool</a:t>
            </a:r>
            <a:endParaRPr lang="en-CA" sz="3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Apply Useful Investment Tools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Motley Fool Recommendation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Simply Wall Street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Yahoo Finance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sz="3000" dirty="0"/>
          </a:p>
        </p:txBody>
      </p:sp>
    </p:spTree>
    <p:extLst>
      <p:ext uri="{BB962C8B-B14F-4D97-AF65-F5344CB8AC3E}">
        <p14:creationId xmlns:p14="http://schemas.microsoft.com/office/powerpoint/2010/main" val="146557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Review 3 YouTube videos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How To Use Yahoo Finance Stock Summary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Simply Wall Street Review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Review BBN Stock Recommendations Using Yahoo Finance and Simply Wall Street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23081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8B2A5-3E65-CE8A-5E8B-5878BEA1B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Investment environment affecting Seniors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9739C-FE4C-892A-8368-447FD3DA9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4 Videos on changes to the Canadian economy and investment environment affecting seniors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</a:t>
            </a:r>
            <a:r>
              <a:rPr lang="en-US" sz="3000" b="1" dirty="0">
                <a:hlinkClick r:id="rId3"/>
              </a:rPr>
              <a:t>CPP &amp; OAS Just Changed: What Every Canadian Senior Must Know Now! </a:t>
            </a:r>
            <a:r>
              <a:rPr lang="en-US" sz="3000" dirty="0"/>
              <a:t>(11.5 minutes)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b="1" dirty="0">
                <a:hlinkClick r:id="rId4"/>
              </a:rPr>
              <a:t>The Hidden TFSA Strategy Most Canadians Miss in Retirement</a:t>
            </a:r>
            <a:r>
              <a:rPr lang="en-US" sz="3000" dirty="0"/>
              <a:t> (7.5 minutes)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</a:t>
            </a:r>
            <a:r>
              <a:rPr lang="en-US" sz="3000" b="1" dirty="0">
                <a:hlinkClick r:id="rId5"/>
              </a:rPr>
              <a:t>Carney recommends 5 'nation-building projects' for approval, including LNG expansion </a:t>
            </a:r>
            <a:r>
              <a:rPr lang="en-US" sz="3000" dirty="0"/>
              <a:t>(9.1 minutes)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</a:t>
            </a:r>
            <a:r>
              <a:rPr lang="en-US" sz="3000" b="1" dirty="0">
                <a:hlinkClick r:id="rId6"/>
              </a:rPr>
              <a:t>What are the main takeaways from Carney's first budget? </a:t>
            </a:r>
            <a:r>
              <a:rPr lang="en-US" sz="3000" dirty="0"/>
              <a:t>(17.5 minutes)</a:t>
            </a:r>
          </a:p>
        </p:txBody>
      </p:sp>
    </p:spTree>
    <p:extLst>
      <p:ext uri="{BB962C8B-B14F-4D97-AF65-F5344CB8AC3E}">
        <p14:creationId xmlns:p14="http://schemas.microsoft.com/office/powerpoint/2010/main" val="166296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Yahoo Finance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Beta (5  Year Monthly) - Price Volatility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PE Ratio (TTM) - Compare Value Relative to Similar Stocks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EPS (TTM) - Assess profitability and amounts being reinvested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Forward Dividend &amp; Yield – Income from Stock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Stock Price Tracking – Price Momentum; Buying Opportunities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Press Releases – Assessment of the Stock from Other Sources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582038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Simply Wall Street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Company Description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Snowflake Analysis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Fundamentals Summary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Dividend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Valuation</a:t>
            </a:r>
          </a:p>
          <a:p>
            <a:pPr marL="0" indent="0">
              <a:buNone/>
            </a:pP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7832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951B3-5C17-E995-FD0B-1CE56FC82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FB77-9DE0-1AA0-72D4-E4220569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Review Best Buy Now Stocks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A001F-29FE-ED16-43B0-921BE26D46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000" dirty="0"/>
              <a:t>Capital Power Corporation (CPX.TO)?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dirty="0"/>
              <a:t>Brookfield Infrastructure Partners (BIP.UN)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dirty="0"/>
              <a:t>Decisive Dividend (TSXV: DE)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000" dirty="0"/>
          </a:p>
          <a:p>
            <a:pPr>
              <a:buFont typeface="Wingdings" panose="05000000000000000000" pitchFamily="2" charset="2"/>
              <a:buChar char="Ø"/>
            </a:pPr>
            <a:endParaRPr lang="en-US" sz="3000" dirty="0"/>
          </a:p>
          <a:p>
            <a:pPr>
              <a:buFont typeface="Wingdings" panose="05000000000000000000" pitchFamily="2" charset="2"/>
              <a:buChar char="Ø"/>
            </a:pPr>
            <a:endParaRPr lang="en-CA" sz="3000" dirty="0"/>
          </a:p>
          <a:p>
            <a:pPr marL="0" indent="0">
              <a:buNone/>
            </a:pPr>
            <a:endParaRPr lang="en-US" sz="2400" b="1" strike="sngStrik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77FEF9-2D0E-BC14-8EE9-678717AA24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Slate Grocery REIT (SGR-UN.TO)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Enghouse Systems (ENGH.TO)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ranklin Gothic Book" panose="020F0502020204030204"/>
                <a:ea typeface="+mn-ea"/>
                <a:cs typeface="+mn-cs"/>
              </a:rPr>
              <a:t>Whitecap Resources (WCP.TO)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275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Decision on Motley Fool’s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047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The Investment Club decided that the following stocks should be included in our portfolio: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Brookfield Infrastructure Partners. BIP.UN is trading at 82% of fair value. Pays a dividend of 5.2% growing to 5.9%. Earning to grow 100%per year. Purchased at $44.72.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Canadian Natural Resources. Pays a reliable growing dividend of 5.8%, undervalued by 65.9%, stock price to rise by 25%. Purchased at $35.85.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124883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40FA0-2258-433D-D2C4-18BD441E1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9652D-4B9F-9907-E3FF-267E5BE7B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Decision on BBN Stocks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6CFF6-7565-F5E7-A0E5-3E38DF594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0473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3200" dirty="0"/>
              <a:t>Granite REIT. </a:t>
            </a:r>
            <a:r>
              <a:rPr lang="en-US" sz="3200" dirty="0"/>
              <a:t>Pays a reliable growing dividend of 5.4% with a total yield of 6.5%, undervalued by 37.4%, stock price to rise by 29%. Purchased at $57.46.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err="1"/>
              <a:t>SmartCentres</a:t>
            </a:r>
            <a:r>
              <a:rPr lang="en-US" sz="3200" dirty="0"/>
              <a:t> REIT. 7.1% Dividend is reliable. 25% undervalued. Purchased at $25.63.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Mullen Group (MTL.TO). 6.0% Dividend + .5% Buyback. 65.6% undervalued. Dividends growing at 9%. Purchased at $13.72.</a:t>
            </a:r>
          </a:p>
          <a:p>
            <a:pPr marL="0" indent="0">
              <a:buNone/>
            </a:pP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180909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7EA6-A588-D6EC-82CB-454FA3FD6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5689-D2C4-3B8E-3E98-51407818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Decision on BBN Stocks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65928-B0CA-7913-EC58-1576A562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047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Capital Power Corporation. Buy when price declines.</a:t>
            </a:r>
          </a:p>
          <a:p>
            <a:pPr marL="0" indent="0">
              <a:buNone/>
            </a:pP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4963821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F5B7AB07-F859-4656-A1C1-DAFCFA0ACA4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957789-34B8-480C-AF9B-3EB54B9E5C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{0213DF4F-3AB8-43EE-BA2B-4596366D1965}tf22712842_win32</Template>
  <TotalTime>10321</TotalTime>
  <Words>481</Words>
  <Application>Microsoft Office PowerPoint</Application>
  <PresentationFormat>Widescreen</PresentationFormat>
  <Paragraphs>66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Bookman Old Style</vt:lpstr>
      <vt:lpstr>Calibri</vt:lpstr>
      <vt:lpstr>Franklin Gothic Book</vt:lpstr>
      <vt:lpstr>Wingdings</vt:lpstr>
      <vt:lpstr>Custom</vt:lpstr>
      <vt:lpstr>Probus Investment Club</vt:lpstr>
      <vt:lpstr>Objectives</vt:lpstr>
      <vt:lpstr>Agenda</vt:lpstr>
      <vt:lpstr>Investment environment affecting Seniors</vt:lpstr>
      <vt:lpstr>Yahoo Finance Summary</vt:lpstr>
      <vt:lpstr>Simply Wall Street </vt:lpstr>
      <vt:lpstr>Review Best Buy Now Stocks</vt:lpstr>
      <vt:lpstr>Decision on Motley Fool’s Recommendations</vt:lpstr>
      <vt:lpstr>Decision on BBN Stocks</vt:lpstr>
      <vt:lpstr>Decision on BBN Stocks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Probus Investment Club</dc:title>
  <dc:creator>Timothy Sulisz</dc:creator>
  <cp:lastModifiedBy>Timothy Sulisz</cp:lastModifiedBy>
  <cp:revision>27</cp:revision>
  <dcterms:created xsi:type="dcterms:W3CDTF">2024-05-14T14:59:02Z</dcterms:created>
  <dcterms:modified xsi:type="dcterms:W3CDTF">2025-11-12T10:56:57Z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