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8" r:id="rId5"/>
    <p:sldId id="300" r:id="rId6"/>
    <p:sldId id="307" r:id="rId7"/>
    <p:sldId id="306" r:id="rId8"/>
    <p:sldId id="301" r:id="rId9"/>
    <p:sldId id="302" r:id="rId10"/>
    <p:sldId id="303" r:id="rId11"/>
    <p:sldId id="308" r:id="rId12"/>
    <p:sldId id="30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19" autoAdjust="0"/>
  </p:normalViewPr>
  <p:slideViewPr>
    <p:cSldViewPr snapToGrid="0">
      <p:cViewPr varScale="1">
        <p:scale>
          <a:sx n="113" d="100"/>
          <a:sy n="113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anchor="b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Probus Investment Club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INVESTING BASICS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Starter Stocks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E29E-3875-C0FE-5D52-C1905F1A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85A6-F4B8-FF64-464B-C2AC891F3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sz="3200" dirty="0"/>
              <a:t>How to Apply Useful Investment Tools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Motley Fool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Simply Wall Street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 Yahoo Finance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Review 9 Starter Stocks from Motley Fool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465578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EBF8D-718D-AA98-CC23-4B67F5711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943F7-F037-4B2F-68DE-04E036E39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21604"/>
            <a:ext cx="10058400" cy="797130"/>
          </a:xfrm>
        </p:spPr>
        <p:txBody>
          <a:bodyPr>
            <a:normAutofit/>
          </a:bodyPr>
          <a:lstStyle/>
          <a:p>
            <a:r>
              <a:rPr lang="en-US" sz="4000" dirty="0"/>
              <a:t>Seven Characteristics of Starter Stocks</a:t>
            </a:r>
            <a:endParaRPr lang="en-C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D6426-B8DB-B361-634E-DB4352356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sz="2400" b="1" dirty="0"/>
              <a:t>Green Circle: Easy to grasp the business concept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 Room to Grow: Opportunities to expand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 High Confidence: Has strong potential to beat the market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 Track Record: Bold, proven history of success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 Community-Happy: Generates discussion among Motley Fool members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 Innovative Culture: Marches to the beat of its own drummer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 Great People: Talented partners; exemplary corporate ethos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2982695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E36EB-ABD4-489B-D469-F411D02F8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1FD05-1C39-73B4-39CD-3D88BF65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Starter Stock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3BEDB-1089-B772-2801-B9DBB8D9AE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 </a:t>
            </a:r>
            <a:r>
              <a:rPr lang="en-US" sz="2400" b="1" dirty="0"/>
              <a:t>A&amp;W Food Services of Canada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b="1" dirty="0"/>
              <a:t> Brookfield Infrastructure Partners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b="1" dirty="0"/>
              <a:t> BSR REIT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b="1" dirty="0"/>
              <a:t> Canadian Natural Resources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b="1" dirty="0"/>
              <a:t> Granite REIT</a:t>
            </a:r>
          </a:p>
          <a:p>
            <a:pPr marL="0" indent="0">
              <a:buNone/>
            </a:pPr>
            <a:endParaRPr lang="en-CA" sz="1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CBC24-C0E9-FC6D-26BB-4C42B80997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dirty="0"/>
              <a:t> </a:t>
            </a:r>
            <a:r>
              <a:rPr lang="en-US" sz="2400" dirty="0"/>
              <a:t>Hamilton Enhanced Canadian Bank ETF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Tourmaline Oil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SmartCentres</a:t>
            </a:r>
            <a:r>
              <a:rPr lang="en-US" sz="2400" dirty="0"/>
              <a:t> REIT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dirty="0"/>
              <a:t> TELUS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2283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E29E-3875-C0FE-5D52-C1905F1A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85A6-F4B8-FF64-464B-C2AC891F3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How To Use Yahoo Finance Stock Summary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Simply Wall Street Review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Review Starter Stock Recommendations Using Yahoo Finance and Simply Wall Street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230811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E29E-3875-C0FE-5D52-C1905F1A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Yahoo Finance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85A6-F4B8-FF64-464B-C2AC891F3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Beta (5  Year Monthly) - Price Volatility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PE Ratio (TTM) - Compare Value Relative to Similar Stocks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EPS (TTM) - Assess profitability and amounts being reinvested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Forward Dividend &amp; Yield – Income from Stock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Stock Price Tracking – Price Momentum; Buying Opportunities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Press Releases – Assessment of the Stock from Other Sources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582038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E29E-3875-C0FE-5D52-C1905F1A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Simply Wall Street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85A6-F4B8-FF64-464B-C2AC891F3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Company Description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Snowflake Analysis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Fundamentals Summary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Dividend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Valuation</a:t>
            </a:r>
          </a:p>
          <a:p>
            <a:pPr marL="0" indent="0">
              <a:buNone/>
            </a:pP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7832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951B3-5C17-E995-FD0B-1CE56FC82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FB77-9DE0-1AA0-72D4-E4220569E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Review of Starter Stocks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A001F-29FE-ED16-43B0-921BE26D46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 </a:t>
            </a:r>
            <a:r>
              <a:rPr lang="en-US" sz="2400" b="1" dirty="0"/>
              <a:t>A&amp;W Food Services of Canada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b="1" dirty="0"/>
              <a:t> Brookfield Infrastructure Partners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b="1" dirty="0"/>
              <a:t> BSR REIT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b="1" dirty="0"/>
              <a:t> Canadian Natural Resources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b="1" dirty="0"/>
              <a:t> Granite REIT</a:t>
            </a:r>
          </a:p>
          <a:p>
            <a:pPr marL="0" indent="0">
              <a:buNone/>
            </a:pPr>
            <a:endParaRPr lang="en-CA" sz="1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77FEF9-2D0E-BC14-8EE9-678717AA24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dirty="0"/>
              <a:t> </a:t>
            </a:r>
            <a:r>
              <a:rPr lang="en-US" sz="2400" dirty="0"/>
              <a:t>Hamilton Enhanced Canadian Bank ETF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Tourmaline Oil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err="1"/>
              <a:t>SmartCentres</a:t>
            </a:r>
            <a:r>
              <a:rPr lang="en-US" sz="2400" dirty="0"/>
              <a:t> REIT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dirty="0"/>
              <a:t> TELUS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42759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E29E-3875-C0FE-5D52-C1905F1A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Decision on these Starter Stocks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985A6-F4B8-FF64-464B-C2AC891F3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The Investment Club decided that the following stocks should be included in our portfolio: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1248832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F5B7AB07-F859-4656-A1C1-DAFCFA0ACA4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957789-34B8-480C-AF9B-3EB54B9E5C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{0213DF4F-3AB8-43EE-BA2B-4596366D1965}tf22712842_win32</Template>
  <TotalTime>1296</TotalTime>
  <Words>313</Words>
  <Application>Microsoft Office PowerPoint</Application>
  <PresentationFormat>Widescreen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Bookman Old Style</vt:lpstr>
      <vt:lpstr>Calibri</vt:lpstr>
      <vt:lpstr>Franklin Gothic Book</vt:lpstr>
      <vt:lpstr>Wingdings</vt:lpstr>
      <vt:lpstr>Custom</vt:lpstr>
      <vt:lpstr>Probus Investment Club</vt:lpstr>
      <vt:lpstr>Objectives</vt:lpstr>
      <vt:lpstr>Seven Characteristics of Starter Stocks</vt:lpstr>
      <vt:lpstr>Starter Stock Recommendations</vt:lpstr>
      <vt:lpstr>Agenda</vt:lpstr>
      <vt:lpstr>Yahoo Finance Summary</vt:lpstr>
      <vt:lpstr>Simply Wall Street </vt:lpstr>
      <vt:lpstr>Review of Starter Stocks</vt:lpstr>
      <vt:lpstr>Decision on these Starter Stocks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Probus Investment Club</dc:title>
  <dc:creator>Timothy Sulisz</dc:creator>
  <cp:lastModifiedBy>Timothy Sulisz</cp:lastModifiedBy>
  <cp:revision>7</cp:revision>
  <dcterms:created xsi:type="dcterms:W3CDTF">2024-05-14T14:59:02Z</dcterms:created>
  <dcterms:modified xsi:type="dcterms:W3CDTF">2025-03-11T03:55:40Z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